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448" r:id="rId3"/>
    <p:sldId id="449" r:id="rId4"/>
    <p:sldId id="776" r:id="rId5"/>
    <p:sldId id="1234" r:id="rId6"/>
    <p:sldId id="1233" r:id="rId7"/>
    <p:sldId id="450" r:id="rId8"/>
    <p:sldId id="488" r:id="rId9"/>
    <p:sldId id="489" r:id="rId10"/>
    <p:sldId id="453" r:id="rId11"/>
    <p:sldId id="780" r:id="rId12"/>
    <p:sldId id="1071" r:id="rId13"/>
    <p:sldId id="486" r:id="rId14"/>
    <p:sldId id="487" r:id="rId15"/>
    <p:sldId id="455" r:id="rId16"/>
    <p:sldId id="123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85" r:id="rId33"/>
    <p:sldId id="471" r:id="rId34"/>
    <p:sldId id="472" r:id="rId35"/>
    <p:sldId id="474" r:id="rId36"/>
    <p:sldId id="475" r:id="rId37"/>
    <p:sldId id="476" r:id="rId38"/>
    <p:sldId id="478" r:id="rId39"/>
    <p:sldId id="477" r:id="rId40"/>
    <p:sldId id="480" r:id="rId41"/>
    <p:sldId id="491" r:id="rId42"/>
    <p:sldId id="1236" r:id="rId43"/>
    <p:sldId id="492" r:id="rId44"/>
    <p:sldId id="497" r:id="rId45"/>
    <p:sldId id="493" r:id="rId46"/>
    <p:sldId id="494" r:id="rId47"/>
    <p:sldId id="495" r:id="rId48"/>
    <p:sldId id="496" r:id="rId49"/>
    <p:sldId id="447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9/7/2019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79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6004B90-BAAD-4629-B2C7-EA951706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0" y="3870620"/>
            <a:ext cx="5867897" cy="217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796" y="2506810"/>
            <a:ext cx="2085975" cy="22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025" y="3763313"/>
            <a:ext cx="2386456" cy="230187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820462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722" y="1176156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176156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7400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64723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57400" y="60230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64723" y="60314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72" y="76200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3603D-1CB0-4C6E-96D8-D0DE20C6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特征映射（</a:t>
            </a:r>
            <a:r>
              <a:rPr lang="en-US" altLang="zh-CN" dirty="0"/>
              <a:t>Feature Map</a:t>
            </a:r>
            <a:r>
              <a:rPr lang="zh-CN" altLang="en-US" dirty="0"/>
              <a:t>）：一幅图像经过卷积后得到的特征。</a:t>
            </a:r>
            <a:endParaRPr lang="en-US" altLang="zh-CN" dirty="0"/>
          </a:p>
          <a:p>
            <a:pPr lvl="1"/>
            <a:r>
              <a:rPr lang="zh-CN" altLang="en-US" dirty="0"/>
              <a:t>卷积核看成一个特征提取器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7EADEA20-110D-4B95-B056-C2CC09A2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733800"/>
            <a:ext cx="7012994" cy="1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334000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第一个现代深度卷积网络模型，首次使用了很多现代深度卷积网络的一些技术方法，</a:t>
            </a:r>
            <a:endParaRPr lang="en-US" altLang="zh-CN" dirty="0"/>
          </a:p>
          <a:p>
            <a:pPr lvl="2"/>
            <a:r>
              <a:rPr lang="zh-CN" altLang="en-US" dirty="0"/>
              <a:t>比如使用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zh-CN" altLang="en-US" dirty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在卷积网络中，如何设置卷积层的卷积核大小是一个十分关键的问题。在</a:t>
            </a:r>
            <a:r>
              <a:rPr lang="en-US" altLang="zh-CN" sz="2400" dirty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/>
              <a:t>模块。</a:t>
            </a:r>
            <a:endParaRPr lang="en-US" altLang="zh-CN" sz="2400" dirty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等不同大小的卷积核，并将得到的特征映射在深度上拼接（堆叠）起来作为输出特征映射。</a:t>
            </a: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8812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5701434" y="5633009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8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63" y="228600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权重矩阵的参数非常多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生物学上局部感受野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卷积神经网络有两个结构上的特性：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</p:txBody>
      </p:sp>
    </p:spTree>
    <p:extLst>
      <p:ext uri="{BB962C8B-B14F-4D97-AF65-F5344CB8AC3E}">
        <p14:creationId xmlns:p14="http://schemas.microsoft.com/office/powerpoint/2010/main" val="427859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33488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93" y="1311729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576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5000" y="58491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52800" y="5105400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等宽卷积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在早期的文献中，卷积一般默认为窄卷积。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17923</TotalTime>
  <Words>1834</Words>
  <Application>Microsoft Office PowerPoint</Application>
  <PresentationFormat>全屏显示(4:3)</PresentationFormat>
  <Paragraphs>203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卷积神经网络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转置卷积/微步卷积</vt:lpstr>
      <vt:lpstr>空洞卷积</vt:lpstr>
      <vt:lpstr>卷积神经网络</vt:lpstr>
      <vt:lpstr>多个卷积核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基于卷积模型的句子表示</vt:lpstr>
      <vt:lpstr>文本序列的卷积模型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1792</cp:revision>
  <dcterms:created xsi:type="dcterms:W3CDTF">2009-03-19T21:17:53Z</dcterms:created>
  <dcterms:modified xsi:type="dcterms:W3CDTF">2019-09-07T06:36:02Z</dcterms:modified>
</cp:coreProperties>
</file>